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763CA-D550-43EA-A0D5-6B2D7D109B51}" type="datetimeFigureOut">
              <a:rPr lang="ru-RU" smtClean="0"/>
              <a:t>04.12.2009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524D6-949E-464A-963B-6A0FD814FCB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7679E7-0313-42B5-AAA3-D85E6465D1E7}" type="slidenum">
              <a:rPr lang="en-US"/>
              <a:pPr/>
              <a:t>2</a:t>
            </a:fld>
            <a:endParaRPr lang="en-US"/>
          </a:p>
        </p:txBody>
      </p:sp>
      <p:sp>
        <p:nvSpPr>
          <p:cNvPr id="952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solidFill>
                  <a:srgbClr val="000000"/>
                </a:solidFill>
              </a:rPr>
              <a:t>Active Figure 17.9</a:t>
            </a:r>
            <a:r>
              <a:rPr lang="en-US">
                <a:solidFill>
                  <a:srgbClr val="000000"/>
                </a:solidFill>
              </a:rPr>
              <a:t>  (b) The Doppler effect in water, observed in a ripple tank. A point source is moving to the right with speed </a:t>
            </a:r>
            <a:r>
              <a:rPr lang="en-US" i="1">
                <a:solidFill>
                  <a:srgbClr val="000000"/>
                </a:solidFill>
              </a:rPr>
              <a:t>v</a:t>
            </a:r>
            <a:r>
              <a:rPr lang="en-US" i="1" baseline="-25000">
                <a:solidFill>
                  <a:srgbClr val="000000"/>
                </a:solidFill>
              </a:rPr>
              <a:t>S</a:t>
            </a:r>
            <a:r>
              <a:rPr lang="en-US">
                <a:solidFill>
                  <a:srgbClr val="000000"/>
                </a:solidFill>
              </a:rPr>
              <a:t>. Letters shown in the photo refer to Quick Quiz 17.7.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1E56A-63A5-429F-B273-85300B24732D}" type="datetimeFigureOut">
              <a:rPr lang="ru-RU" smtClean="0"/>
              <a:t>04.12.2009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4B4E-079E-43F7-A648-FE3B7AB79C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1E56A-63A5-429F-B273-85300B24732D}" type="datetimeFigureOut">
              <a:rPr lang="ru-RU" smtClean="0"/>
              <a:t>04.12.2009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4B4E-079E-43F7-A648-FE3B7AB79C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1E56A-63A5-429F-B273-85300B24732D}" type="datetimeFigureOut">
              <a:rPr lang="ru-RU" smtClean="0"/>
              <a:t>04.12.2009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4B4E-079E-43F7-A648-FE3B7AB79C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1E56A-63A5-429F-B273-85300B24732D}" type="datetimeFigureOut">
              <a:rPr lang="ru-RU" smtClean="0"/>
              <a:t>04.12.2009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4B4E-079E-43F7-A648-FE3B7AB79C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1E56A-63A5-429F-B273-85300B24732D}" type="datetimeFigureOut">
              <a:rPr lang="ru-RU" smtClean="0"/>
              <a:t>04.12.2009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4B4E-079E-43F7-A648-FE3B7AB79C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1E56A-63A5-429F-B273-85300B24732D}" type="datetimeFigureOut">
              <a:rPr lang="ru-RU" smtClean="0"/>
              <a:t>04.12.2009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4B4E-079E-43F7-A648-FE3B7AB79C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1E56A-63A5-429F-B273-85300B24732D}" type="datetimeFigureOut">
              <a:rPr lang="ru-RU" smtClean="0"/>
              <a:t>04.12.2009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4B4E-079E-43F7-A648-FE3B7AB79C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1E56A-63A5-429F-B273-85300B24732D}" type="datetimeFigureOut">
              <a:rPr lang="ru-RU" smtClean="0"/>
              <a:t>04.12.2009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4B4E-079E-43F7-A648-FE3B7AB79C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1E56A-63A5-429F-B273-85300B24732D}" type="datetimeFigureOut">
              <a:rPr lang="ru-RU" smtClean="0"/>
              <a:t>04.12.2009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4B4E-079E-43F7-A648-FE3B7AB79C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1E56A-63A5-429F-B273-85300B24732D}" type="datetimeFigureOut">
              <a:rPr lang="ru-RU" smtClean="0"/>
              <a:t>04.12.2009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4B4E-079E-43F7-A648-FE3B7AB79C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1E56A-63A5-429F-B273-85300B24732D}" type="datetimeFigureOut">
              <a:rPr lang="ru-RU" smtClean="0"/>
              <a:t>04.12.2009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4B4E-079E-43F7-A648-FE3B7AB79C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1E56A-63A5-429F-B273-85300B24732D}" type="datetimeFigureOut">
              <a:rPr lang="ru-RU" smtClean="0"/>
              <a:t>04.12.2009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74B4E-079E-43F7-A648-FE3B7AB79C4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 1709a.jpg                                                      00045600smeagol                        B7464D7A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8800" y="153988"/>
            <a:ext cx="8051800" cy="61991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2" descr="C:\Documents and Settings\ssubity\Desktop\17-09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457200"/>
            <a:ext cx="8305800" cy="5432425"/>
          </a:xfrm>
          <a:prstGeom prst="rect">
            <a:avLst/>
          </a:prstGeom>
          <a:noFill/>
        </p:spPr>
      </p:pic>
      <p:sp>
        <p:nvSpPr>
          <p:cNvPr id="94211" name="Rectangle 3"/>
          <p:cNvSpPr>
            <a:spLocks noChangeArrowheads="1"/>
          </p:cNvSpPr>
          <p:nvPr/>
        </p:nvSpPr>
        <p:spPr bwMode="auto">
          <a:xfrm>
            <a:off x="7710488" y="6477000"/>
            <a:ext cx="14271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/>
              <a:t>Fig. 17.9b, p.524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36</Words>
  <Application>Microsoft Office PowerPoint</Application>
  <PresentationFormat>Экран (4:3)</PresentationFormat>
  <Paragraphs>3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poisk_M</dc:creator>
  <cp:lastModifiedBy>poisk_M</cp:lastModifiedBy>
  <cp:revision>1</cp:revision>
  <dcterms:created xsi:type="dcterms:W3CDTF">2009-12-04T10:24:40Z</dcterms:created>
  <dcterms:modified xsi:type="dcterms:W3CDTF">2009-12-04T10:27:42Z</dcterms:modified>
</cp:coreProperties>
</file>